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453" autoAdjust="0"/>
  </p:normalViewPr>
  <p:slideViewPr>
    <p:cSldViewPr>
      <p:cViewPr varScale="1">
        <p:scale>
          <a:sx n="92" d="100"/>
          <a:sy n="92" d="100"/>
        </p:scale>
        <p:origin x="-6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5542384" cy="1035546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Monotype Corsiva" pitchFamily="66" charset="0"/>
                <a:cs typeface="Times New Roman" pitchFamily="18" charset="0"/>
              </a:rPr>
              <a:t>               </a:t>
            </a:r>
            <a:endParaRPr lang="cs-CZ" sz="3600" dirty="0">
              <a:latin typeface="Monotype Corsiva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6552728" cy="1512168"/>
          </a:xfrm>
        </p:spPr>
        <p:txBody>
          <a:bodyPr>
            <a:normAutofit/>
          </a:bodyPr>
          <a:lstStyle/>
          <a:p>
            <a:r>
              <a:rPr lang="cs-CZ" sz="3500" dirty="0" smtClean="0">
                <a:solidFill>
                  <a:schemeClr val="tx1"/>
                </a:solidFill>
              </a:rPr>
              <a:t> Hřiště </a:t>
            </a:r>
            <a:r>
              <a:rPr lang="cs-CZ" sz="3500" dirty="0" smtClean="0">
                <a:solidFill>
                  <a:schemeClr val="tx1"/>
                </a:solidFill>
              </a:rPr>
              <a:t>TJ  Sokol </a:t>
            </a:r>
            <a:r>
              <a:rPr lang="cs-CZ" sz="3500" dirty="0" smtClean="0">
                <a:solidFill>
                  <a:schemeClr val="tx1"/>
                </a:solidFill>
              </a:rPr>
              <a:t>Hrádek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28.6.2014 od 15.00 hod.</a:t>
            </a:r>
            <a:endParaRPr lang="cs-CZ" sz="35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C:\Users\Pavel Benek\Desktop\.jpe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-171400"/>
            <a:ext cx="3600400" cy="2708920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pic>
        <p:nvPicPr>
          <p:cNvPr id="4" name="Picture 2" descr="C:\Users\Pavel Benek\Desktop\0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56792"/>
            <a:ext cx="3456384" cy="3600400"/>
          </a:xfrm>
          <a:prstGeom prst="rect">
            <a:avLst/>
          </a:prstGeom>
          <a:noFill/>
        </p:spPr>
      </p:pic>
      <p:sp>
        <p:nvSpPr>
          <p:cNvPr id="7" name="Vlna 6"/>
          <p:cNvSpPr/>
          <p:nvPr/>
        </p:nvSpPr>
        <p:spPr>
          <a:xfrm>
            <a:off x="2051720" y="5085184"/>
            <a:ext cx="4320480" cy="1562472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Srdečně zve </a:t>
            </a:r>
            <a:r>
              <a:rPr lang="cs-C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Browallia New" pitchFamily="34" charset="-34"/>
              </a:rPr>
              <a:t>SDH</a:t>
            </a:r>
            <a:r>
              <a:rPr lang="cs-C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Hrádek</a:t>
            </a:r>
            <a:endParaRPr lang="cs-CZ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2" descr="C:\Users\Pavel Benek\Desktop\0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905000" cy="12192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732240" y="5805264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Občerstvení a hudba</a:t>
            </a:r>
          </a:p>
          <a:p>
            <a:r>
              <a:rPr lang="cs-CZ" dirty="0" smtClean="0"/>
              <a:t>             zajištěna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2348881"/>
            <a:ext cx="5544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1.ročník v požárním</a:t>
            </a:r>
          </a:p>
          <a:p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útoku</a:t>
            </a:r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</a:t>
            </a:r>
            <a:endParaRPr lang="cs-CZ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Hřiště TJ Sokol Hrádek</dc:title>
  <dc:creator>Pavel Benek</dc:creator>
  <cp:lastModifiedBy>Pavel Benek</cp:lastModifiedBy>
  <cp:revision>11</cp:revision>
  <dcterms:created xsi:type="dcterms:W3CDTF">2014-04-06T16:56:07Z</dcterms:created>
  <dcterms:modified xsi:type="dcterms:W3CDTF">2014-06-04T03:17:24Z</dcterms:modified>
</cp:coreProperties>
</file>