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44" autoAdjust="0"/>
    <p:restoredTop sz="86453" autoAdjust="0"/>
  </p:normalViewPr>
  <p:slideViewPr>
    <p:cSldViewPr>
      <p:cViewPr varScale="1">
        <p:scale>
          <a:sx n="92" d="100"/>
          <a:sy n="92" d="100"/>
        </p:scale>
        <p:origin x="-672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4.6.2014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4.6.2014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4.6.2014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4.6.2014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4.6.2014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4.6.2014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4.6.2014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4.6.2014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4.6.2014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4.6.2014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4.6.2014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4.6.2014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564904"/>
            <a:ext cx="5542384" cy="1035546"/>
          </a:xfrm>
        </p:spPr>
        <p:txBody>
          <a:bodyPr>
            <a:normAutofit/>
          </a:bodyPr>
          <a:lstStyle/>
          <a:p>
            <a:r>
              <a:rPr lang="cs-CZ" sz="3600" dirty="0" smtClean="0">
                <a:latin typeface="Monotype Corsiva" pitchFamily="66" charset="0"/>
                <a:cs typeface="Times New Roman" pitchFamily="18" charset="0"/>
              </a:rPr>
              <a:t>               </a:t>
            </a:r>
            <a:endParaRPr lang="cs-CZ" sz="3600" dirty="0">
              <a:latin typeface="Monotype Corsiva" pitchFamily="66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3645024"/>
            <a:ext cx="6552728" cy="1512168"/>
          </a:xfrm>
        </p:spPr>
        <p:txBody>
          <a:bodyPr>
            <a:normAutofit/>
          </a:bodyPr>
          <a:lstStyle/>
          <a:p>
            <a:r>
              <a:rPr lang="cs-CZ" sz="3500" dirty="0" smtClean="0">
                <a:solidFill>
                  <a:schemeClr val="tx1"/>
                </a:solidFill>
              </a:rPr>
              <a:t> Hřiště </a:t>
            </a:r>
            <a:r>
              <a:rPr lang="cs-CZ" sz="3500" dirty="0" smtClean="0">
                <a:solidFill>
                  <a:schemeClr val="tx1"/>
                </a:solidFill>
              </a:rPr>
              <a:t>TJ  Sokol </a:t>
            </a:r>
            <a:r>
              <a:rPr lang="cs-CZ" sz="3500" dirty="0" smtClean="0">
                <a:solidFill>
                  <a:schemeClr val="tx1"/>
                </a:solidFill>
              </a:rPr>
              <a:t>Hrádek</a:t>
            </a:r>
          </a:p>
          <a:p>
            <a:r>
              <a:rPr lang="cs-CZ" sz="3500" dirty="0" smtClean="0">
                <a:solidFill>
                  <a:schemeClr val="tx1"/>
                </a:solidFill>
              </a:rPr>
              <a:t>28.6.2014 od 15.00 hod.</a:t>
            </a:r>
            <a:endParaRPr lang="cs-CZ" sz="3500" dirty="0" smtClean="0">
              <a:solidFill>
                <a:schemeClr val="tx1"/>
              </a:solidFill>
            </a:endParaRPr>
          </a:p>
          <a:p>
            <a:endParaRPr lang="cs-CZ" dirty="0"/>
          </a:p>
        </p:txBody>
      </p:sp>
      <p:pic>
        <p:nvPicPr>
          <p:cNvPr id="1026" name="Picture 2" descr="C:\Users\Pavel Benek\Desktop\.jpe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-171400"/>
            <a:ext cx="3600400" cy="2708920"/>
          </a:xfrm>
          <a:prstGeom prst="rect">
            <a:avLst/>
          </a:prstGeom>
          <a:noFill/>
          <a:effectLst>
            <a:glow rad="63500">
              <a:schemeClr val="accent6">
                <a:satMod val="175000"/>
                <a:alpha val="40000"/>
              </a:schemeClr>
            </a:glow>
            <a:innerShdw blurRad="114300">
              <a:prstClr val="black"/>
            </a:innerShdw>
          </a:effectLst>
        </p:spPr>
      </p:pic>
      <p:pic>
        <p:nvPicPr>
          <p:cNvPr id="4" name="Picture 2" descr="C:\Users\Pavel Benek\Desktop\008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1556792"/>
            <a:ext cx="3456384" cy="3600400"/>
          </a:xfrm>
          <a:prstGeom prst="rect">
            <a:avLst/>
          </a:prstGeom>
          <a:noFill/>
        </p:spPr>
      </p:pic>
      <p:sp>
        <p:nvSpPr>
          <p:cNvPr id="7" name="Vlna 6"/>
          <p:cNvSpPr/>
          <p:nvPr/>
        </p:nvSpPr>
        <p:spPr>
          <a:xfrm>
            <a:off x="2051720" y="5085184"/>
            <a:ext cx="4320480" cy="1562472"/>
          </a:xfrm>
          <a:prstGeom prst="wav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Srdečně zve </a:t>
            </a:r>
            <a:r>
              <a:rPr lang="cs-CZ" sz="3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Monotype Corsiva" pitchFamily="66" charset="0"/>
                <a:cs typeface="Browallia New" pitchFamily="34" charset="-34"/>
              </a:rPr>
              <a:t>SDH</a:t>
            </a:r>
            <a:r>
              <a:rPr lang="cs-CZ" sz="3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 Hrádek</a:t>
            </a:r>
            <a:endParaRPr lang="cs-CZ" sz="3200" dirty="0">
              <a:solidFill>
                <a:schemeClr val="tx2">
                  <a:lumMod val="60000"/>
                  <a:lumOff val="40000"/>
                </a:schemeClr>
              </a:solidFill>
              <a:latin typeface="Monotype Corsiva" pitchFamily="66" charset="0"/>
            </a:endParaRPr>
          </a:p>
        </p:txBody>
      </p:sp>
      <p:pic>
        <p:nvPicPr>
          <p:cNvPr id="5" name="Picture 2" descr="C:\Users\Pavel Benek\Desktop\016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5301208"/>
            <a:ext cx="1905000" cy="1219200"/>
          </a:xfrm>
          <a:prstGeom prst="rect">
            <a:avLst/>
          </a:prstGeom>
          <a:noFill/>
        </p:spPr>
      </p:pic>
      <p:sp>
        <p:nvSpPr>
          <p:cNvPr id="8" name="TextovéPole 7"/>
          <p:cNvSpPr txBox="1"/>
          <p:nvPr/>
        </p:nvSpPr>
        <p:spPr>
          <a:xfrm>
            <a:off x="6732240" y="5805264"/>
            <a:ext cx="2411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Občerstvení a hudba</a:t>
            </a:r>
          </a:p>
          <a:p>
            <a:r>
              <a:rPr lang="cs-CZ" dirty="0" smtClean="0"/>
              <a:t>             zajištěna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899592" y="2348881"/>
            <a:ext cx="5544616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40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   1.ročník v požárním</a:t>
            </a:r>
          </a:p>
          <a:p>
            <a:r>
              <a:rPr lang="cs-CZ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                  útoku</a:t>
            </a:r>
            <a:r>
              <a:rPr lang="cs-CZ" sz="40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         </a:t>
            </a:r>
            <a:endParaRPr lang="cs-CZ" sz="40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 thruBlk="1"/>
  </p:transition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26</Words>
  <Application>Microsoft Office PowerPoint</Application>
  <PresentationFormat>Předvádění na obrazovce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sady Office</vt:lpstr>
      <vt:lpstr>           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Hřiště TJ Sokol Hrádek</dc:title>
  <dc:creator>Pavel Benek</dc:creator>
  <cp:lastModifiedBy>Pavel Benek</cp:lastModifiedBy>
  <cp:revision>11</cp:revision>
  <dcterms:created xsi:type="dcterms:W3CDTF">2014-04-06T16:56:07Z</dcterms:created>
  <dcterms:modified xsi:type="dcterms:W3CDTF">2014-06-04T03:17:24Z</dcterms:modified>
</cp:coreProperties>
</file>